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82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C62559E-6DCA-42B3-8BF3-62F3E7D70BAA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21AD666-25F6-471E-9E41-9D3027C47C7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328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559E-6DCA-42B3-8BF3-62F3E7D70BAA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D666-25F6-471E-9E41-9D3027C47C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979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559E-6DCA-42B3-8BF3-62F3E7D70BAA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D666-25F6-471E-9E41-9D3027C47C7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921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559E-6DCA-42B3-8BF3-62F3E7D70BAA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D666-25F6-471E-9E41-9D3027C47C76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374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559E-6DCA-42B3-8BF3-62F3E7D70BAA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D666-25F6-471E-9E41-9D3027C47C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7990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559E-6DCA-42B3-8BF3-62F3E7D70BAA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D666-25F6-471E-9E41-9D3027C47C76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070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559E-6DCA-42B3-8BF3-62F3E7D70BAA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D666-25F6-471E-9E41-9D3027C47C7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78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559E-6DCA-42B3-8BF3-62F3E7D70BAA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D666-25F6-471E-9E41-9D3027C47C7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02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559E-6DCA-42B3-8BF3-62F3E7D70BAA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D666-25F6-471E-9E41-9D3027C47C7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2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559E-6DCA-42B3-8BF3-62F3E7D70BAA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D666-25F6-471E-9E41-9D3027C47C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13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559E-6DCA-42B3-8BF3-62F3E7D70BAA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D666-25F6-471E-9E41-9D3027C47C7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63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559E-6DCA-42B3-8BF3-62F3E7D70BAA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D666-25F6-471E-9E41-9D3027C47C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311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559E-6DCA-42B3-8BF3-62F3E7D70BAA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D666-25F6-471E-9E41-9D3027C47C76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04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559E-6DCA-42B3-8BF3-62F3E7D70BAA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D666-25F6-471E-9E41-9D3027C47C7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118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559E-6DCA-42B3-8BF3-62F3E7D70BAA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D666-25F6-471E-9E41-9D3027C47C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37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559E-6DCA-42B3-8BF3-62F3E7D70BAA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D666-25F6-471E-9E41-9D3027C47C7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68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2559E-6DCA-42B3-8BF3-62F3E7D70BAA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AD666-25F6-471E-9E41-9D3027C47C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994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C62559E-6DCA-42B3-8BF3-62F3E7D70BAA}" type="datetimeFigureOut">
              <a:rPr lang="en-IN" smtClean="0"/>
              <a:t>24-06-2024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21AD666-25F6-471E-9E41-9D3027C47C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235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5F8F-BA5E-82FA-5823-D66915F25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4103" y="1049874"/>
            <a:ext cx="8469705" cy="3184775"/>
          </a:xfrm>
        </p:spPr>
        <p:txBody>
          <a:bodyPr>
            <a:normAutofit/>
          </a:bodyPr>
          <a:lstStyle/>
          <a:p>
            <a:r>
              <a:rPr lang="en-IN" sz="4800" dirty="0"/>
              <a:t>DevOps Project</a:t>
            </a:r>
            <a:br>
              <a:rPr lang="en-IN" sz="4800" dirty="0"/>
            </a:br>
            <a:r>
              <a:rPr lang="en-IN" sz="4800" dirty="0"/>
              <a:t>Kubernetes Deployment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3EA5A-CE7D-99BC-0AD5-B9F8CCF99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9746" y="4533529"/>
            <a:ext cx="3658417" cy="200931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Made By : Bhushan Sawant</a:t>
            </a:r>
          </a:p>
        </p:txBody>
      </p:sp>
    </p:spTree>
    <p:extLst>
      <p:ext uri="{BB962C8B-B14F-4D97-AF65-F5344CB8AC3E}">
        <p14:creationId xmlns:p14="http://schemas.microsoft.com/office/powerpoint/2010/main" val="47157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FE2A1-9140-E6A0-5D36-C257D1256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97" y="982132"/>
            <a:ext cx="10676805" cy="1785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D741A-A188-F55F-351F-F405EEC69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97" y="4090494"/>
            <a:ext cx="10676805" cy="145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63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B9CFED-7E01-E994-83D9-771F013C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19" y="-880275"/>
            <a:ext cx="11643159" cy="4601183"/>
          </a:xfrm>
        </p:spPr>
        <p:txBody>
          <a:bodyPr/>
          <a:lstStyle/>
          <a:p>
            <a:r>
              <a:rPr lang="en-IN" dirty="0"/>
              <a:t>Creating Deployment: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E65BF-566E-750D-6A20-34156F8060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51"/>
          <a:stretch/>
        </p:blipFill>
        <p:spPr>
          <a:xfrm>
            <a:off x="1279055" y="3424428"/>
            <a:ext cx="9633889" cy="28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16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C71E4A-F3B1-3668-F30A-77188695B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80" y="533400"/>
            <a:ext cx="438404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52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C79206-17EC-8BDB-81D7-74B1CFE24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73" y="2245614"/>
            <a:ext cx="9741020" cy="23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86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8F94-8F63-06E6-7097-AAD1CF1E5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61" y="-1041478"/>
            <a:ext cx="11687547" cy="4601183"/>
          </a:xfrm>
        </p:spPr>
        <p:txBody>
          <a:bodyPr/>
          <a:lstStyle/>
          <a:p>
            <a:r>
              <a:rPr lang="en-IN" dirty="0"/>
              <a:t>Deleting pod: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A4353-7385-0074-C8CF-65EC5F88B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97" y="2634337"/>
            <a:ext cx="10090606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45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4957DC-F6DF-61AB-C6F5-4D1E0A3BE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38" y="2123577"/>
            <a:ext cx="10401924" cy="276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36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6EA0FC-A4C0-5572-5490-EFD090F1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64" y="-897513"/>
            <a:ext cx="11678669" cy="4601183"/>
          </a:xfrm>
        </p:spPr>
        <p:txBody>
          <a:bodyPr/>
          <a:lstStyle/>
          <a:p>
            <a:r>
              <a:rPr lang="en-IN" dirty="0"/>
              <a:t>Creating Service: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25101-24CF-9A1A-B2B4-60230558FA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42"/>
          <a:stretch/>
        </p:blipFill>
        <p:spPr>
          <a:xfrm>
            <a:off x="833811" y="2686955"/>
            <a:ext cx="10524374" cy="29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29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1F3FC9-3BAE-B78E-A6CF-817428796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91" y="1183707"/>
            <a:ext cx="9974613" cy="2524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73EC86-05F9-CD56-C9FF-777CD6ACC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91" y="4412019"/>
            <a:ext cx="9974613" cy="92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84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3691DE-F8D8-EA2C-1276-8A3A72A22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13" y="2588113"/>
            <a:ext cx="10112773" cy="168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79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4075B-DB12-6751-67E8-0DC2D9080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" y="1579926"/>
            <a:ext cx="12120904" cy="449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84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7B0A1-E66C-7561-ED75-1CD374B85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Built Kubernetes Cluster with </a:t>
            </a:r>
            <a:r>
              <a:rPr lang="en-IN" dirty="0" err="1"/>
              <a:t>Minikube</a:t>
            </a:r>
            <a:r>
              <a:rPr lang="en-IN" dirty="0"/>
              <a:t>.</a:t>
            </a:r>
          </a:p>
          <a:p>
            <a:r>
              <a:rPr lang="en-IN" dirty="0"/>
              <a:t>Setup and Managed Docker Containers for Django and React applications into Kubernetes Pods.</a:t>
            </a:r>
          </a:p>
          <a:p>
            <a:r>
              <a:rPr lang="en-IN" dirty="0"/>
              <a:t>Managed Deployment, Replication, Auto healing, Auto scaling for Kubernetes Cluster.</a:t>
            </a:r>
          </a:p>
          <a:p>
            <a:r>
              <a:rPr lang="en-IN" dirty="0"/>
              <a:t>Managed Network and Services with Host IP allocation.</a:t>
            </a:r>
          </a:p>
        </p:txBody>
      </p:sp>
      <p:pic>
        <p:nvPicPr>
          <p:cNvPr id="5" name="Picture 2" descr="Overview | Kubernetes">
            <a:extLst>
              <a:ext uri="{FF2B5EF4-FFF2-40B4-BE49-F238E27FC236}">
                <a16:creationId xmlns:a16="http://schemas.microsoft.com/office/drawing/2014/main" id="{9413CCEE-1AAB-0A4D-08CA-56DF66FA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1128038"/>
            <a:ext cx="4685095" cy="101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516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E3ED3-CAF3-8350-3FB3-212A6C2FF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0" y="864108"/>
            <a:ext cx="10187940" cy="557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84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CBD6F-3F42-BFD8-69C0-7C8DB66AB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CF69-3C8C-EBAD-972B-5E8E7D6B6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B4E13-4E2B-AAE4-64B2-DF20B6882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9" y="778383"/>
            <a:ext cx="10545339" cy="52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96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747468-550F-CBFE-68CC-2919044D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54" y="2669336"/>
            <a:ext cx="10391891" cy="25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246D89-25CF-47F7-0918-9FD8C1851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509" y="2548121"/>
            <a:ext cx="8022981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91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1F3B1-EEFA-4F25-C2FF-B29DDD9F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87" y="1778508"/>
            <a:ext cx="11447626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29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3F09-C048-928D-E24B-D4101CC04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5B97F-DACA-9493-957F-07B671ECF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48ED0-7312-406B-244A-713A618B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00" y="758478"/>
            <a:ext cx="9743797" cy="534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37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2D0847-1E6E-8C43-4B45-83B2577F7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46" y="550150"/>
            <a:ext cx="8786708" cy="594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02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45BF-6443-ACC8-0F1F-323E06689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Achievements: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DF567-3CC2-124E-B806-28861FAC6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Reduced downtime on production environment.</a:t>
            </a:r>
          </a:p>
        </p:txBody>
      </p:sp>
    </p:spTree>
    <p:extLst>
      <p:ext uri="{BB962C8B-B14F-4D97-AF65-F5344CB8AC3E}">
        <p14:creationId xmlns:p14="http://schemas.microsoft.com/office/powerpoint/2010/main" val="263728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BB2E-24CD-07F9-9C29-3FCA5A8AF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25" y="-511923"/>
            <a:ext cx="11687547" cy="4601183"/>
          </a:xfrm>
        </p:spPr>
        <p:txBody>
          <a:bodyPr/>
          <a:lstStyle/>
          <a:p>
            <a:r>
              <a:rPr lang="en-IN" dirty="0"/>
              <a:t>Setting up project on local instance</a:t>
            </a:r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AD053F59-53F4-C228-7008-A22414D67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78" y="2962289"/>
            <a:ext cx="10296844" cy="284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4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3F2CF3-D8A9-0641-554D-AC1606F0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09" y="-511923"/>
            <a:ext cx="11714180" cy="4601183"/>
          </a:xfrm>
        </p:spPr>
        <p:txBody>
          <a:bodyPr/>
          <a:lstStyle/>
          <a:p>
            <a:r>
              <a:rPr lang="en-IN" dirty="0"/>
              <a:t>Setup and Manage Docker Containers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3F46CD-5537-2FC9-AFB1-D4676F485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29" y="2597029"/>
            <a:ext cx="10415340" cy="338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41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1B1F738E-EA6C-F718-2160-0F3146B0C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6" y="1656383"/>
            <a:ext cx="11683948" cy="381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58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6B3D2-CB70-C135-B10A-6AD7EBE11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1240E-7310-4F78-0ED7-E21893008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39" y="1220600"/>
            <a:ext cx="11569719" cy="485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C475D1-9534-1EE5-7206-BE1725BFC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1" y="-1058080"/>
            <a:ext cx="11705302" cy="4601183"/>
          </a:xfrm>
        </p:spPr>
        <p:txBody>
          <a:bodyPr/>
          <a:lstStyle/>
          <a:p>
            <a:r>
              <a:rPr lang="en-IN" dirty="0"/>
              <a:t>Creating pod: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9A2FF0-E9BC-817A-45BF-B572DB864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31" y="2599086"/>
            <a:ext cx="10151699" cy="273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00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61D204-17BF-2420-8338-D254FA4D0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02" y="920861"/>
            <a:ext cx="8872396" cy="124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1E016E-C354-156B-EF59-2C7C85D78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894" y="2554515"/>
            <a:ext cx="4462212" cy="37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031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168</TotalTime>
  <Words>84</Words>
  <Application>Microsoft Office PowerPoint</Application>
  <PresentationFormat>Widescreen</PresentationFormat>
  <Paragraphs>14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Garamond</vt:lpstr>
      <vt:lpstr>Organic</vt:lpstr>
      <vt:lpstr>DevOps Project Kubernetes Deployment</vt:lpstr>
      <vt:lpstr>PowerPoint Presentation</vt:lpstr>
      <vt:lpstr>Achievements:</vt:lpstr>
      <vt:lpstr>Setting up project on local instance</vt:lpstr>
      <vt:lpstr>Setup and Manage Docker Containers</vt:lpstr>
      <vt:lpstr>PowerPoint Presentation</vt:lpstr>
      <vt:lpstr>PowerPoint Presentation</vt:lpstr>
      <vt:lpstr>Creating pod:</vt:lpstr>
      <vt:lpstr>PowerPoint Presentation</vt:lpstr>
      <vt:lpstr>PowerPoint Presentation</vt:lpstr>
      <vt:lpstr>Creating Deployment:</vt:lpstr>
      <vt:lpstr>PowerPoint Presentation</vt:lpstr>
      <vt:lpstr>PowerPoint Presentation</vt:lpstr>
      <vt:lpstr>Deleting pod:</vt:lpstr>
      <vt:lpstr>PowerPoint Presentation</vt:lpstr>
      <vt:lpstr>Creating Service: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Bhushan</dc:creator>
  <cp:lastModifiedBy>Bhushan Sawant</cp:lastModifiedBy>
  <cp:revision>74</cp:revision>
  <dcterms:created xsi:type="dcterms:W3CDTF">2023-05-01T05:53:17Z</dcterms:created>
  <dcterms:modified xsi:type="dcterms:W3CDTF">2024-06-24T17:52:12Z</dcterms:modified>
</cp:coreProperties>
</file>